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522" r:id="rId3"/>
    <p:sldId id="520" r:id="rId4"/>
    <p:sldId id="521" r:id="rId5"/>
    <p:sldId id="523" r:id="rId6"/>
    <p:sldId id="524" r:id="rId7"/>
    <p:sldId id="52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67353" autoAdjust="0"/>
  </p:normalViewPr>
  <p:slideViewPr>
    <p:cSldViewPr>
      <p:cViewPr varScale="1">
        <p:scale>
          <a:sx n="59" d="100"/>
          <a:sy n="59" d="100"/>
        </p:scale>
        <p:origin x="-18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4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44CC-4E38-4353-BE0A-5CB579F2F506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7E8E2-6C48-4471-8F2A-0E951121E0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5677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validate(form)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true;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username = </a:t>
            </a:r>
            <a:r>
              <a:rPr lang="en-US" altLang="zh-CN" dirty="0" err="1" smtClean="0"/>
              <a:t>form.txtUserName.value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password1 = </a:t>
            </a:r>
            <a:r>
              <a:rPr lang="en-US" altLang="zh-CN" dirty="0" err="1" smtClean="0"/>
              <a:t>form.txtPassword.value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password2 = form.txtPassword2.value;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username.length</a:t>
            </a:r>
            <a:r>
              <a:rPr lang="en-US" altLang="zh-CN" dirty="0" smtClean="0"/>
              <a:t> &lt; 6)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    alert("</a:t>
            </a:r>
            <a:r>
              <a:rPr lang="zh-CN" altLang="en-US" dirty="0" smtClean="0"/>
              <a:t>要求输入至少六个字符！</a:t>
            </a:r>
            <a:r>
              <a:rPr lang="en-US" altLang="zh-CN" dirty="0" smtClean="0"/>
              <a:t>\n</a:t>
            </a:r>
            <a:r>
              <a:rPr lang="zh-CN" altLang="en-US" dirty="0" smtClean="0"/>
              <a:t>请重试！</a:t>
            </a:r>
            <a:r>
              <a:rPr lang="en-US" altLang="zh-CN" dirty="0" smtClean="0"/>
              <a:t>");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frmRegister.txtUserName.focus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    if (password1.length &lt; 6)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    alert("</a:t>
            </a:r>
            <a:r>
              <a:rPr lang="zh-CN" altLang="en-US" dirty="0" smtClean="0"/>
              <a:t>要求输入至少六个字符！</a:t>
            </a:r>
            <a:r>
              <a:rPr lang="en-US" altLang="zh-CN" dirty="0" smtClean="0"/>
              <a:t>\n</a:t>
            </a:r>
            <a:r>
              <a:rPr lang="zh-CN" altLang="en-US" dirty="0" smtClean="0"/>
              <a:t>请重试！</a:t>
            </a:r>
            <a:r>
              <a:rPr lang="en-US" altLang="zh-CN" dirty="0" smtClean="0"/>
              <a:t>");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frmRegister.txtPassword.value</a:t>
            </a:r>
            <a:r>
              <a:rPr lang="en-US" altLang="zh-CN" dirty="0" smtClean="0"/>
              <a:t> = "";</a:t>
            </a:r>
          </a:p>
          <a:p>
            <a:r>
              <a:rPr lang="en-US" altLang="zh-CN" dirty="0" smtClean="0"/>
              <a:t>                frmRegister.txtPassword2.value = "";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frmRegister.txtPassword.focus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    if (password1 != password2)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    alert("</a:t>
            </a:r>
            <a:r>
              <a:rPr lang="zh-CN" altLang="en-US" dirty="0" smtClean="0"/>
              <a:t>密码不匹配！</a:t>
            </a:r>
            <a:r>
              <a:rPr lang="en-US" altLang="zh-CN" dirty="0" smtClean="0"/>
              <a:t>\n</a:t>
            </a:r>
            <a:r>
              <a:rPr lang="zh-CN" altLang="en-US" dirty="0" smtClean="0"/>
              <a:t>请重试！</a:t>
            </a:r>
            <a:r>
              <a:rPr lang="en-US" altLang="zh-CN" dirty="0" smtClean="0"/>
              <a:t>");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frmRegister.txtPassword.value</a:t>
            </a:r>
            <a:r>
              <a:rPr lang="en-US" altLang="zh-CN" dirty="0" smtClean="0"/>
              <a:t> = "";</a:t>
            </a:r>
          </a:p>
          <a:p>
            <a:r>
              <a:rPr lang="en-US" altLang="zh-CN" dirty="0" smtClean="0"/>
              <a:t>                frmRegister.txtPassword2.value = "";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frmRegister.txtPassword.focus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return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frmRegister</a:t>
            </a:r>
            <a:r>
              <a:rPr lang="en-US" altLang="zh-CN" dirty="0" smtClean="0"/>
              <a:t>" method="post" action="register.aspx" </a:t>
            </a:r>
            <a:r>
              <a:rPr lang="en-US" altLang="zh-CN" dirty="0" err="1" smtClean="0"/>
              <a:t>onsubmit</a:t>
            </a:r>
            <a:r>
              <a:rPr lang="en-US" altLang="zh-CN" dirty="0" smtClean="0"/>
              <a:t>="return validate(this);"&gt;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"&gt;</a:t>
            </a:r>
            <a:r>
              <a:rPr lang="zh-CN" altLang="en-US" dirty="0" smtClean="0"/>
              <a:t>用户名称：</a:t>
            </a:r>
            <a:r>
              <a:rPr lang="en-US" altLang="zh-CN" dirty="0" smtClean="0"/>
              <a:t>&lt;/label&gt;</a:t>
            </a:r>
          </a:p>
          <a:p>
            <a:r>
              <a:rPr lang="en-US" altLang="zh-CN" dirty="0" smtClean="0"/>
              <a:t>        &lt;input type="text" name="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 size="12"/&gt;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"&gt;</a:t>
            </a:r>
            <a:r>
              <a:rPr lang="zh-CN" altLang="en-US" dirty="0" smtClean="0"/>
              <a:t>密码：</a:t>
            </a:r>
            <a:r>
              <a:rPr lang="en-US" altLang="zh-CN" dirty="0" smtClean="0"/>
              <a:t>&lt;/td&gt;&lt;/label&gt;</a:t>
            </a:r>
          </a:p>
          <a:p>
            <a:r>
              <a:rPr lang="en-US" altLang="zh-CN" dirty="0" smtClean="0"/>
              <a:t>        &lt;input type="password" name="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 size="12"/&gt;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for="txtPassword2"&gt;</a:t>
            </a:r>
            <a:r>
              <a:rPr lang="zh-CN" altLang="en-US" dirty="0" smtClean="0"/>
              <a:t>密码确认：</a:t>
            </a:r>
            <a:r>
              <a:rPr lang="en-US" altLang="zh-CN" dirty="0" smtClean="0"/>
              <a:t>&lt;/label&gt;</a:t>
            </a:r>
          </a:p>
          <a:p>
            <a:r>
              <a:rPr lang="en-US" altLang="zh-CN" dirty="0" smtClean="0"/>
              <a:t>        &lt;input type="password" name="txtPassword2" id="txtPassword2" size="12"/&gt;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&lt;input type="submit" value="</a:t>
            </a:r>
            <a:r>
              <a:rPr lang="zh-CN" altLang="en-US" dirty="0" smtClean="0"/>
              <a:t>注册</a:t>
            </a:r>
            <a:r>
              <a:rPr lang="en-US" altLang="zh-CN" dirty="0" smtClean="0"/>
              <a:t>"/&gt;</a:t>
            </a:r>
          </a:p>
          <a:p>
            <a:r>
              <a:rPr lang="en-US" altLang="zh-CN" dirty="0" smtClean="0"/>
              <a:t>    &lt;/div&gt;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&lt;/form&gt;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——————————————————————————————————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(control)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"";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control.value.length</a:t>
            </a:r>
            <a:r>
              <a:rPr lang="en-US" altLang="zh-CN" dirty="0" smtClean="0"/>
              <a:t> &lt; 6)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"&lt;span style='</a:t>
            </a:r>
            <a:r>
              <a:rPr lang="en-US" altLang="zh-CN" dirty="0" err="1" smtClean="0"/>
              <a:t>color:red</a:t>
            </a:r>
            <a:r>
              <a:rPr lang="en-US" altLang="zh-CN" dirty="0" smtClean="0"/>
              <a:t>'&gt;</a:t>
            </a:r>
            <a:r>
              <a:rPr lang="zh-CN" altLang="en-US" dirty="0" smtClean="0"/>
              <a:t>要求输入至少六个字符！请重试！</a:t>
            </a:r>
            <a:r>
              <a:rPr lang="en-US" altLang="zh-CN" dirty="0" smtClean="0"/>
              <a:t>&lt;/span&gt;";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(control.id).focus();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confirmPassword</a:t>
            </a:r>
            <a:r>
              <a:rPr lang="en-US" altLang="zh-CN" dirty="0" smtClean="0"/>
              <a:t>(control, control1)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"";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control.value</a:t>
            </a:r>
            <a:r>
              <a:rPr lang="en-US" altLang="zh-CN" dirty="0" smtClean="0"/>
              <a:t> != control1.value)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"&lt;span style='</a:t>
            </a:r>
            <a:r>
              <a:rPr lang="en-US" altLang="zh-CN" dirty="0" err="1" smtClean="0"/>
              <a:t>color:red</a:t>
            </a:r>
            <a:r>
              <a:rPr lang="en-US" altLang="zh-CN" dirty="0" smtClean="0"/>
              <a:t>'&gt;</a:t>
            </a:r>
            <a:r>
              <a:rPr lang="zh-CN" altLang="en-US" dirty="0" smtClean="0"/>
              <a:t>密码不匹配！请重试！</a:t>
            </a:r>
            <a:r>
              <a:rPr lang="en-US" altLang="zh-CN" dirty="0" smtClean="0"/>
              <a:t>&lt;/span&gt;";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(control1.id).value = "";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(control.id).value = "";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(control1.id).focus();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frmRegister</a:t>
            </a:r>
            <a:r>
              <a:rPr lang="en-US" altLang="zh-CN" dirty="0" smtClean="0"/>
              <a:t>" method="post" action="register.aspx" </a:t>
            </a:r>
            <a:r>
              <a:rPr lang="en-US" altLang="zh-CN" dirty="0" err="1" smtClean="0"/>
              <a:t>onsubmit</a:t>
            </a:r>
            <a:r>
              <a:rPr lang="en-US" altLang="zh-CN" dirty="0" smtClean="0"/>
              <a:t>="return validate(this);"&gt;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"&gt;</a:t>
            </a:r>
            <a:r>
              <a:rPr lang="zh-CN" altLang="en-US" dirty="0" smtClean="0"/>
              <a:t>用户名称：</a:t>
            </a:r>
            <a:r>
              <a:rPr lang="en-US" altLang="zh-CN" dirty="0" smtClean="0"/>
              <a:t>&lt;/label&gt;</a:t>
            </a:r>
          </a:p>
          <a:p>
            <a:r>
              <a:rPr lang="en-US" altLang="zh-CN" dirty="0" smtClean="0"/>
              <a:t>        &lt;input type="text" name="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 size="12" </a:t>
            </a:r>
            <a:r>
              <a:rPr lang="en-US" altLang="zh-CN" dirty="0" err="1" smtClean="0"/>
              <a:t>onBlur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(this)"/&gt;&lt;span</a:t>
            </a:r>
          </a:p>
          <a:p>
            <a:r>
              <a:rPr lang="en-US" altLang="zh-CN" dirty="0" smtClean="0"/>
              <a:t>            class="message"&gt;&lt;/span&gt;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"&gt;</a:t>
            </a:r>
            <a:r>
              <a:rPr lang="zh-CN" altLang="en-US" dirty="0" smtClean="0"/>
              <a:t>密码：</a:t>
            </a:r>
            <a:r>
              <a:rPr lang="en-US" altLang="zh-CN" dirty="0" smtClean="0"/>
              <a:t>&lt;/td&gt;&lt;/label&gt;</a:t>
            </a:r>
          </a:p>
          <a:p>
            <a:r>
              <a:rPr lang="en-US" altLang="zh-CN" dirty="0" smtClean="0"/>
              <a:t>        &lt;input type="password" name="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 size="12" </a:t>
            </a:r>
            <a:r>
              <a:rPr lang="en-US" altLang="zh-CN" dirty="0" err="1" smtClean="0"/>
              <a:t>onBlur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(this)"/&gt;&lt;span</a:t>
            </a:r>
          </a:p>
          <a:p>
            <a:r>
              <a:rPr lang="en-US" altLang="zh-CN" dirty="0" smtClean="0"/>
              <a:t>            class="message"&gt;&lt;/span&gt;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for="txtPassword2"&gt;</a:t>
            </a:r>
            <a:r>
              <a:rPr lang="zh-CN" altLang="en-US" dirty="0" smtClean="0"/>
              <a:t>密码确认：</a:t>
            </a:r>
            <a:r>
              <a:rPr lang="en-US" altLang="zh-CN" dirty="0" smtClean="0"/>
              <a:t>&lt;/label&gt;</a:t>
            </a:r>
          </a:p>
          <a:p>
            <a:r>
              <a:rPr lang="en-US" altLang="zh-CN" dirty="0" smtClean="0"/>
              <a:t>        &lt;input type="password" name="txtPassword2" id="txtPassword2" size="12"</a:t>
            </a:r>
          </a:p>
          <a:p>
            <a:r>
              <a:rPr lang="en-US" altLang="zh-CN" dirty="0" smtClean="0"/>
              <a:t>               </a:t>
            </a:r>
            <a:r>
              <a:rPr lang="en-US" altLang="zh-CN" dirty="0" err="1" smtClean="0"/>
              <a:t>onBlur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confirmPassword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this,document.frmRegister.txtPassword</a:t>
            </a:r>
            <a:r>
              <a:rPr lang="en-US" altLang="zh-CN" dirty="0" smtClean="0"/>
              <a:t>)"/&gt;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&lt;input type="submit" value="</a:t>
            </a:r>
            <a:r>
              <a:rPr lang="zh-CN" altLang="en-US" dirty="0" smtClean="0"/>
              <a:t>注册</a:t>
            </a:r>
            <a:r>
              <a:rPr lang="en-US" altLang="zh-CN" dirty="0" smtClean="0"/>
              <a:t>"/&gt;</a:t>
            </a:r>
          </a:p>
          <a:p>
            <a:r>
              <a:rPr lang="en-US" altLang="zh-CN" dirty="0" smtClean="0"/>
              <a:t>    &lt;/div&gt;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&lt;/form&gt;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r>
              <a:rPr lang="en-US" altLang="zh-CN" dirty="0" smtClean="0"/>
              <a:t>————————————————————————————————————————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(control)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"";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control.value.length</a:t>
            </a:r>
            <a:r>
              <a:rPr lang="en-US" altLang="zh-CN" dirty="0" smtClean="0"/>
              <a:t> &lt; 6)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"&lt;span style='</a:t>
            </a:r>
            <a:r>
              <a:rPr lang="en-US" altLang="zh-CN" dirty="0" err="1" smtClean="0"/>
              <a:t>color:red</a:t>
            </a:r>
            <a:r>
              <a:rPr lang="en-US" altLang="zh-CN" dirty="0" smtClean="0"/>
              <a:t>'&gt;</a:t>
            </a:r>
            <a:r>
              <a:rPr lang="zh-CN" altLang="en-US" dirty="0" smtClean="0"/>
              <a:t>要求输入至少六个字符！请重试！</a:t>
            </a:r>
            <a:r>
              <a:rPr lang="en-US" altLang="zh-CN" dirty="0" smtClean="0"/>
              <a:t>&lt;/span&gt;";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(control.id).focus();</a:t>
            </a:r>
          </a:p>
          <a:p>
            <a:r>
              <a:rPr lang="en-US" altLang="zh-CN" dirty="0" smtClean="0"/>
              <a:t>                return false;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return true;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confirmPassword</a:t>
            </a:r>
            <a:r>
              <a:rPr lang="en-US" altLang="zh-CN" dirty="0" smtClean="0"/>
              <a:t>(control, control1)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"";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control.value</a:t>
            </a:r>
            <a:r>
              <a:rPr lang="en-US" altLang="zh-CN" dirty="0" smtClean="0"/>
              <a:t> != control1.value)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</a:t>
            </a:r>
            <a:r>
              <a:rPr lang="en-US" altLang="zh-CN" dirty="0" err="1" smtClean="0"/>
              <a:t>nextSibling.innerHTML</a:t>
            </a:r>
            <a:r>
              <a:rPr lang="en-US" altLang="zh-CN" dirty="0" smtClean="0"/>
              <a:t> = "&lt;span style='</a:t>
            </a:r>
            <a:r>
              <a:rPr lang="en-US" altLang="zh-CN" dirty="0" err="1" smtClean="0"/>
              <a:t>color:red</a:t>
            </a:r>
            <a:r>
              <a:rPr lang="en-US" altLang="zh-CN" dirty="0" smtClean="0"/>
              <a:t>'&gt;</a:t>
            </a:r>
            <a:r>
              <a:rPr lang="zh-CN" altLang="en-US" dirty="0" smtClean="0"/>
              <a:t>密码不匹配！请重试！</a:t>
            </a:r>
            <a:r>
              <a:rPr lang="en-US" altLang="zh-CN" dirty="0" smtClean="0"/>
              <a:t>&lt;/span&gt;";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(control1.id).value = "";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(control.id).value = "";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document.getElementById</a:t>
            </a:r>
            <a:r>
              <a:rPr lang="en-US" altLang="zh-CN" dirty="0" smtClean="0"/>
              <a:t>(control1.id).focus();</a:t>
            </a:r>
          </a:p>
          <a:p>
            <a:r>
              <a:rPr lang="en-US" altLang="zh-CN" dirty="0" smtClean="0"/>
              <a:t>                return false;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return true;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function validate(form) {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form.txtUserName</a:t>
            </a:r>
            <a:r>
              <a:rPr lang="en-US" altLang="zh-CN" dirty="0" smtClean="0"/>
              <a:t>) &amp;&amp; 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form.txtPassword</a:t>
            </a:r>
            <a:r>
              <a:rPr lang="en-US" altLang="zh-CN" dirty="0" smtClean="0"/>
              <a:t>) &amp;&amp; </a:t>
            </a:r>
            <a:r>
              <a:rPr lang="en-US" altLang="zh-CN" dirty="0" err="1" smtClean="0"/>
              <a:t>confirmPassword</a:t>
            </a:r>
            <a:r>
              <a:rPr lang="en-US" altLang="zh-CN" dirty="0" smtClean="0"/>
              <a:t>(form.txtPassword2, </a:t>
            </a:r>
            <a:r>
              <a:rPr lang="en-US" altLang="zh-CN" dirty="0" err="1" smtClean="0"/>
              <a:t>form.txtPassword</a:t>
            </a:r>
            <a:r>
              <a:rPr lang="en-US" altLang="zh-CN" dirty="0" smtClean="0"/>
              <a:t>)) {</a:t>
            </a:r>
          </a:p>
          <a:p>
            <a:r>
              <a:rPr lang="en-US" altLang="zh-CN" dirty="0" smtClean="0"/>
              <a:t>                return true;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return false;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frmRegister</a:t>
            </a:r>
            <a:r>
              <a:rPr lang="en-US" altLang="zh-CN" dirty="0" smtClean="0"/>
              <a:t>" method="post" action="register.aspx" </a:t>
            </a:r>
            <a:r>
              <a:rPr lang="en-US" altLang="zh-CN" dirty="0" err="1" smtClean="0"/>
              <a:t>onsubmit</a:t>
            </a:r>
            <a:r>
              <a:rPr lang="en-US" altLang="zh-CN" dirty="0" smtClean="0"/>
              <a:t>="return validate(this);"&gt;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"&gt;</a:t>
            </a:r>
            <a:r>
              <a:rPr lang="zh-CN" altLang="en-US" dirty="0" smtClean="0"/>
              <a:t>用户名称：</a:t>
            </a:r>
            <a:r>
              <a:rPr lang="en-US" altLang="zh-CN" dirty="0" smtClean="0"/>
              <a:t>&lt;/label&gt;</a:t>
            </a:r>
          </a:p>
          <a:p>
            <a:r>
              <a:rPr lang="en-US" altLang="zh-CN" dirty="0" smtClean="0"/>
              <a:t>        &lt;input type="text" name="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txtUserName</a:t>
            </a:r>
            <a:r>
              <a:rPr lang="en-US" altLang="zh-CN" dirty="0" smtClean="0"/>
              <a:t>" size="12" </a:t>
            </a:r>
            <a:r>
              <a:rPr lang="en-US" altLang="zh-CN" dirty="0" err="1" smtClean="0"/>
              <a:t>onBlur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(this)"/&gt;&lt;span</a:t>
            </a:r>
          </a:p>
          <a:p>
            <a:r>
              <a:rPr lang="en-US" altLang="zh-CN" dirty="0" smtClean="0"/>
              <a:t>            class="message"&gt;&lt;/span&gt;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"&gt;</a:t>
            </a:r>
            <a:r>
              <a:rPr lang="zh-CN" altLang="en-US" dirty="0" smtClean="0"/>
              <a:t>密码：</a:t>
            </a:r>
            <a:r>
              <a:rPr lang="en-US" altLang="zh-CN" dirty="0" smtClean="0"/>
              <a:t>&lt;/td&gt;&lt;/label&gt;</a:t>
            </a:r>
          </a:p>
          <a:p>
            <a:r>
              <a:rPr lang="en-US" altLang="zh-CN" dirty="0" smtClean="0"/>
              <a:t>        &lt;input type="password" name="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txtPassword</a:t>
            </a:r>
            <a:r>
              <a:rPr lang="en-US" altLang="zh-CN" dirty="0" smtClean="0"/>
              <a:t>" size="12" </a:t>
            </a:r>
            <a:r>
              <a:rPr lang="en-US" altLang="zh-CN" dirty="0" err="1" smtClean="0"/>
              <a:t>onBlur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validateMinimumLength</a:t>
            </a:r>
            <a:r>
              <a:rPr lang="en-US" altLang="zh-CN" dirty="0" smtClean="0"/>
              <a:t>(this)"/&gt;&lt;span</a:t>
            </a:r>
          </a:p>
          <a:p>
            <a:r>
              <a:rPr lang="en-US" altLang="zh-CN" dirty="0" smtClean="0"/>
              <a:t>            class="message"&gt;&lt;/span&gt;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&lt;label for="txtPassword2"&gt;</a:t>
            </a:r>
            <a:r>
              <a:rPr lang="zh-CN" altLang="en-US" dirty="0" smtClean="0"/>
              <a:t>密码确认：</a:t>
            </a:r>
            <a:r>
              <a:rPr lang="en-US" altLang="zh-CN" dirty="0" smtClean="0"/>
              <a:t>&lt;/label&gt;</a:t>
            </a:r>
          </a:p>
          <a:p>
            <a:r>
              <a:rPr lang="en-US" altLang="zh-CN" dirty="0" smtClean="0"/>
              <a:t>        &lt;input type="password" name="txtPassword2" id="txtPassword2" size="12"</a:t>
            </a:r>
          </a:p>
          <a:p>
            <a:r>
              <a:rPr lang="en-US" altLang="zh-CN" dirty="0" smtClean="0"/>
              <a:t>               </a:t>
            </a:r>
            <a:r>
              <a:rPr lang="en-US" altLang="zh-CN" dirty="0" err="1" smtClean="0"/>
              <a:t>onBlur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confirmPassword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this,document.frmRegister.txtPassword</a:t>
            </a:r>
            <a:r>
              <a:rPr lang="en-US" altLang="zh-CN" dirty="0" smtClean="0"/>
              <a:t>)"/&gt;</a:t>
            </a:r>
          </a:p>
          <a:p>
            <a:r>
              <a:rPr lang="en-US" altLang="zh-CN" dirty="0" smtClean="0"/>
              <a:t>    &lt;/div&gt;</a:t>
            </a:r>
          </a:p>
          <a:p>
            <a:r>
              <a:rPr lang="en-US" altLang="zh-CN" dirty="0" smtClean="0"/>
              <a:t>    &lt;div&gt;</a:t>
            </a:r>
          </a:p>
          <a:p>
            <a:r>
              <a:rPr lang="en-US" altLang="zh-CN" dirty="0" smtClean="0"/>
              <a:t>        &lt;input type="submit" value="</a:t>
            </a:r>
            <a:r>
              <a:rPr lang="zh-CN" altLang="en-US" dirty="0" smtClean="0"/>
              <a:t>注册</a:t>
            </a:r>
            <a:r>
              <a:rPr lang="en-US" altLang="zh-CN" dirty="0" smtClean="0"/>
              <a:t>"/&gt;</a:t>
            </a:r>
          </a:p>
          <a:p>
            <a:r>
              <a:rPr lang="en-US" altLang="zh-CN" dirty="0" smtClean="0"/>
              <a:t>    &lt;/div&gt;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&lt;/form&gt;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7E8E2-6C48-4471-8F2A-0E951121E0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9860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validate(form)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true;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selectedOption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form.selCards.selectedIndex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selectedOption</a:t>
            </a:r>
            <a:r>
              <a:rPr lang="en-US" altLang="zh-CN" dirty="0" smtClean="0"/>
              <a:t> == 0) {</a:t>
            </a:r>
          </a:p>
          <a:p>
            <a:r>
              <a:rPr lang="en-US" altLang="zh-CN" dirty="0" smtClean="0"/>
              <a:t>                alert("</a:t>
            </a:r>
            <a:r>
              <a:rPr lang="zh-CN" altLang="en-US" dirty="0" smtClean="0"/>
              <a:t>请选择花色！</a:t>
            </a:r>
            <a:r>
              <a:rPr lang="en-US" altLang="zh-CN" dirty="0" smtClean="0"/>
              <a:t>");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return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frmCards</a:t>
            </a:r>
            <a:r>
              <a:rPr lang="en-US" altLang="zh-CN" dirty="0" smtClean="0"/>
              <a:t>" action="cards.asp" method="get" </a:t>
            </a:r>
            <a:r>
              <a:rPr lang="en-US" altLang="zh-CN" dirty="0" err="1" smtClean="0"/>
              <a:t>onsubmit</a:t>
            </a:r>
            <a:r>
              <a:rPr lang="en-US" altLang="zh-CN" dirty="0" smtClean="0"/>
              <a:t>="return validate(this)"&gt;</a:t>
            </a:r>
          </a:p>
          <a:p>
            <a:r>
              <a:rPr lang="en-US" altLang="zh-CN" dirty="0" smtClean="0"/>
              <a:t>    &lt;select name="</a:t>
            </a:r>
            <a:r>
              <a:rPr lang="en-US" altLang="zh-CN" dirty="0" err="1" smtClean="0"/>
              <a:t>selCards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selCards</a:t>
            </a:r>
            <a:r>
              <a:rPr lang="en-US" altLang="zh-CN" dirty="0" smtClean="0"/>
              <a:t>"&gt;</a:t>
            </a:r>
          </a:p>
          <a:p>
            <a:r>
              <a:rPr lang="en-US" altLang="zh-CN" dirty="0" smtClean="0"/>
              <a:t>        &lt;option&gt;</a:t>
            </a:r>
            <a:r>
              <a:rPr lang="zh-CN" altLang="en-US" dirty="0" smtClean="0"/>
              <a:t>选择你的发牌花色</a:t>
            </a:r>
            <a:r>
              <a:rPr lang="en-US" altLang="zh-CN" dirty="0" smtClean="0"/>
              <a:t>&lt;/option&gt;</a:t>
            </a:r>
          </a:p>
          <a:p>
            <a:r>
              <a:rPr lang="en-US" altLang="zh-CN" dirty="0" smtClean="0"/>
              <a:t>        &lt;option value="hearts"&gt;</a:t>
            </a:r>
            <a:r>
              <a:rPr lang="zh-CN" altLang="en-US" dirty="0" smtClean="0"/>
              <a:t>红桃</a:t>
            </a:r>
            <a:r>
              <a:rPr lang="en-US" altLang="zh-CN" dirty="0" smtClean="0"/>
              <a:t>&lt;/option&gt;</a:t>
            </a:r>
          </a:p>
          <a:p>
            <a:r>
              <a:rPr lang="en-US" altLang="zh-CN" dirty="0" smtClean="0"/>
              <a:t>        &lt;option value="diamonds"&gt;</a:t>
            </a:r>
            <a:r>
              <a:rPr lang="zh-CN" altLang="en-US" dirty="0" smtClean="0"/>
              <a:t>方块</a:t>
            </a:r>
            <a:r>
              <a:rPr lang="en-US" altLang="zh-CN" dirty="0" smtClean="0"/>
              <a:t>&lt;/option&gt;</a:t>
            </a:r>
          </a:p>
          <a:p>
            <a:r>
              <a:rPr lang="en-US" altLang="zh-CN" dirty="0" smtClean="0"/>
              <a:t>        &lt;option value="spades"&gt;</a:t>
            </a:r>
            <a:r>
              <a:rPr lang="zh-CN" altLang="en-US" dirty="0" smtClean="0"/>
              <a:t>黑桃</a:t>
            </a:r>
            <a:r>
              <a:rPr lang="en-US" altLang="zh-CN" dirty="0" smtClean="0"/>
              <a:t>&lt;/option&gt;</a:t>
            </a:r>
          </a:p>
          <a:p>
            <a:r>
              <a:rPr lang="en-US" altLang="zh-CN" dirty="0" smtClean="0"/>
              <a:t>        &lt;option value="clubs"&gt;</a:t>
            </a:r>
            <a:r>
              <a:rPr lang="zh-CN" altLang="en-US" dirty="0" smtClean="0"/>
              <a:t>梅花</a:t>
            </a:r>
            <a:r>
              <a:rPr lang="en-US" altLang="zh-CN" dirty="0" smtClean="0"/>
              <a:t>&lt;/option&gt;</a:t>
            </a:r>
          </a:p>
          <a:p>
            <a:r>
              <a:rPr lang="en-US" altLang="zh-CN" dirty="0" smtClean="0"/>
              <a:t>    &lt;/select&gt;</a:t>
            </a:r>
          </a:p>
          <a:p>
            <a:r>
              <a:rPr lang="en-US" altLang="zh-CN" dirty="0" smtClean="0"/>
              <a:t>    &lt;input type="submit" value="</a:t>
            </a:r>
            <a:r>
              <a:rPr lang="zh-CN" altLang="en-US" dirty="0" smtClean="0"/>
              <a:t>提交</a:t>
            </a:r>
            <a:r>
              <a:rPr lang="en-US" altLang="zh-CN" dirty="0" smtClean="0"/>
              <a:t>"/&gt;</a:t>
            </a:r>
          </a:p>
          <a:p>
            <a:r>
              <a:rPr lang="en-US" altLang="zh-CN" dirty="0" smtClean="0"/>
              <a:t>&lt;/form&gt;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——————————————————————————————————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validate(form)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radioButtons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form.radSuit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radioChosen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true;</a:t>
            </a:r>
          </a:p>
          <a:p>
            <a:r>
              <a:rPr lang="en-US" altLang="zh-CN" dirty="0" smtClean="0"/>
              <a:t>            for (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= 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&lt; </a:t>
            </a:r>
            <a:r>
              <a:rPr lang="en-US" altLang="zh-CN" dirty="0" err="1" smtClean="0"/>
              <a:t>radioButtons.length</a:t>
            </a:r>
            <a:r>
              <a:rPr lang="en-US" altLang="zh-CN" dirty="0" smtClean="0"/>
              <a:t>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{</a:t>
            </a:r>
          </a:p>
          <a:p>
            <a:r>
              <a:rPr lang="en-US" altLang="zh-CN" dirty="0" smtClean="0"/>
              <a:t>                if (</a:t>
            </a:r>
            <a:r>
              <a:rPr lang="en-US" altLang="zh-CN" dirty="0" err="1" smtClean="0"/>
              <a:t>radioButtons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].checked) {</a:t>
            </a:r>
          </a:p>
          <a:p>
            <a:r>
              <a:rPr lang="en-US" altLang="zh-CN" dirty="0" smtClean="0"/>
              <a:t>                    </a:t>
            </a:r>
            <a:r>
              <a:rPr lang="en-US" altLang="zh-CN" dirty="0" err="1" smtClean="0"/>
              <a:t>radioChosen</a:t>
            </a:r>
            <a:r>
              <a:rPr lang="en-US" altLang="zh-CN" dirty="0" smtClean="0"/>
              <a:t> = true;</a:t>
            </a:r>
          </a:p>
          <a:p>
            <a:r>
              <a:rPr lang="en-US" altLang="zh-CN" dirty="0" smtClean="0"/>
              <a:t>                }</a:t>
            </a:r>
          </a:p>
          <a:p>
            <a:r>
              <a:rPr lang="en-US" altLang="zh-CN" dirty="0" smtClean="0"/>
              <a:t>    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radioChosen</a:t>
            </a:r>
            <a:r>
              <a:rPr lang="en-US" altLang="zh-CN" dirty="0" smtClean="0"/>
              <a:t> == false)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    alert("</a:t>
            </a:r>
            <a:r>
              <a:rPr lang="zh-CN" altLang="en-US" dirty="0" smtClean="0"/>
              <a:t>请选择花色！</a:t>
            </a:r>
            <a:r>
              <a:rPr lang="en-US" altLang="zh-CN" dirty="0" smtClean="0"/>
              <a:t>");</a:t>
            </a:r>
          </a:p>
          <a:p>
            <a:r>
              <a:rPr lang="en-US" altLang="zh-CN" dirty="0" smtClean="0"/>
              <a:t>    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    return </a:t>
            </a:r>
            <a:r>
              <a:rPr lang="en-US" altLang="zh-CN" dirty="0" err="1" smtClean="0"/>
              <a:t>returnValue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frmCards</a:t>
            </a:r>
            <a:r>
              <a:rPr lang="en-US" altLang="zh-CN" dirty="0" smtClean="0"/>
              <a:t>" action="cards.aspx" method="post"</a:t>
            </a:r>
          </a:p>
          <a:p>
            <a:r>
              <a:rPr lang="en-US" altLang="zh-CN" dirty="0" smtClean="0"/>
              <a:t>      </a:t>
            </a:r>
            <a:r>
              <a:rPr lang="en-US" altLang="zh-CN" dirty="0" err="1" smtClean="0"/>
              <a:t>onsubmit</a:t>
            </a:r>
            <a:r>
              <a:rPr lang="en-US" altLang="zh-CN" dirty="0" smtClean="0"/>
              <a:t>="return validate(this)"&gt;</a:t>
            </a:r>
          </a:p>
          <a:p>
            <a:r>
              <a:rPr lang="en-US" altLang="zh-CN" dirty="0" smtClean="0"/>
              <a:t>    &lt;p&gt;</a:t>
            </a:r>
            <a:r>
              <a:rPr lang="zh-CN" altLang="en-US" dirty="0" smtClean="0"/>
              <a:t>选择你的发牌花色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type="radio" name="</a:t>
            </a:r>
            <a:r>
              <a:rPr lang="en-US" altLang="zh-CN" dirty="0" err="1" smtClean="0"/>
              <a:t>radSuit</a:t>
            </a:r>
            <a:r>
              <a:rPr lang="en-US" altLang="zh-CN" dirty="0" smtClean="0"/>
              <a:t>" value="hearts"/&gt; </a:t>
            </a:r>
            <a:r>
              <a:rPr lang="zh-CN" altLang="en-US" dirty="0" smtClean="0"/>
              <a:t>红桃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type="radio" name="</a:t>
            </a:r>
            <a:r>
              <a:rPr lang="en-US" altLang="zh-CN" dirty="0" err="1" smtClean="0"/>
              <a:t>radSuit</a:t>
            </a:r>
            <a:r>
              <a:rPr lang="en-US" altLang="zh-CN" dirty="0" smtClean="0"/>
              <a:t>" value="diamonds"/&gt; </a:t>
            </a:r>
            <a:r>
              <a:rPr lang="zh-CN" altLang="en-US" dirty="0" smtClean="0"/>
              <a:t>方块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type="radio" name="</a:t>
            </a:r>
            <a:r>
              <a:rPr lang="en-US" altLang="zh-CN" dirty="0" err="1" smtClean="0"/>
              <a:t>radSuit</a:t>
            </a:r>
            <a:r>
              <a:rPr lang="en-US" altLang="zh-CN" dirty="0" smtClean="0"/>
              <a:t>" value="spades"/&gt; </a:t>
            </a:r>
            <a:r>
              <a:rPr lang="zh-CN" altLang="en-US" dirty="0" smtClean="0"/>
              <a:t>黑桃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type="radio" name="</a:t>
            </a:r>
            <a:r>
              <a:rPr lang="en-US" altLang="zh-CN" dirty="0" err="1" smtClean="0"/>
              <a:t>radSuit</a:t>
            </a:r>
            <a:r>
              <a:rPr lang="en-US" altLang="zh-CN" dirty="0" smtClean="0"/>
              <a:t>" value="clubs"/&gt; </a:t>
            </a:r>
            <a:r>
              <a:rPr lang="zh-CN" altLang="en-US" dirty="0" smtClean="0"/>
              <a:t>梅花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type="submit" value="</a:t>
            </a:r>
            <a:r>
              <a:rPr lang="zh-CN" altLang="en-US" dirty="0" smtClean="0"/>
              <a:t>提交</a:t>
            </a:r>
            <a:r>
              <a:rPr lang="en-US" altLang="zh-CN" dirty="0" smtClean="0"/>
              <a:t>"/&gt;&lt;/p&gt;</a:t>
            </a:r>
          </a:p>
          <a:p>
            <a:r>
              <a:rPr lang="en-US" altLang="zh-CN" dirty="0" smtClean="0"/>
              <a:t>&lt;/form&gt;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————————————————————————————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validate(field)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intCount</a:t>
            </a:r>
            <a:r>
              <a:rPr lang="en-US" altLang="zh-CN" dirty="0" smtClean="0"/>
              <a:t> = 0;</a:t>
            </a:r>
          </a:p>
          <a:p>
            <a:r>
              <a:rPr lang="en-US" altLang="zh-CN" dirty="0" smtClean="0"/>
              <a:t>            for (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= 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&lt; </a:t>
            </a:r>
            <a:r>
              <a:rPr lang="en-US" altLang="zh-CN" dirty="0" err="1" smtClean="0"/>
              <a:t>field.length</a:t>
            </a:r>
            <a:r>
              <a:rPr lang="en-US" altLang="zh-CN" dirty="0" smtClean="0"/>
              <a:t>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{</a:t>
            </a:r>
          </a:p>
          <a:p>
            <a:r>
              <a:rPr lang="en-US" altLang="zh-CN" dirty="0" smtClean="0"/>
              <a:t>                if (field[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].checked)</a:t>
            </a:r>
          </a:p>
          <a:p>
            <a:r>
              <a:rPr lang="en-US" altLang="zh-CN" dirty="0" smtClean="0"/>
              <a:t>                    </a:t>
            </a:r>
            <a:r>
              <a:rPr lang="en-US" altLang="zh-CN" dirty="0" err="1" smtClean="0"/>
              <a:t>intCount</a:t>
            </a:r>
            <a:r>
              <a:rPr lang="en-US" altLang="zh-CN" dirty="0" smtClean="0"/>
              <a:t>++;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intCount</a:t>
            </a:r>
            <a:r>
              <a:rPr lang="en-US" altLang="zh-CN" dirty="0" smtClean="0"/>
              <a:t> == 0) {</a:t>
            </a:r>
          </a:p>
          <a:p>
            <a:r>
              <a:rPr lang="en-US" altLang="zh-CN" dirty="0" smtClean="0"/>
              <a:t>                alert("</a:t>
            </a:r>
            <a:r>
              <a:rPr lang="zh-CN" altLang="en-US" dirty="0" smtClean="0"/>
              <a:t>请选择花色！</a:t>
            </a:r>
            <a:r>
              <a:rPr lang="en-US" altLang="zh-CN" dirty="0" smtClean="0"/>
              <a:t>");</a:t>
            </a:r>
          </a:p>
          <a:p>
            <a:r>
              <a:rPr lang="en-US" altLang="zh-CN" dirty="0" smtClean="0"/>
              <a:t>                return false;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return true;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frmCards</a:t>
            </a:r>
            <a:r>
              <a:rPr lang="en-US" altLang="zh-CN" dirty="0" smtClean="0"/>
              <a:t>" action="cards.aspx" method="post" </a:t>
            </a:r>
            <a:r>
              <a:rPr lang="en-US" altLang="zh-CN" dirty="0" err="1" smtClean="0"/>
              <a:t>onsubmit</a:t>
            </a:r>
            <a:r>
              <a:rPr lang="en-US" altLang="zh-CN" dirty="0" smtClean="0"/>
              <a:t>="return validate(</a:t>
            </a:r>
            <a:r>
              <a:rPr lang="en-US" altLang="zh-CN" dirty="0" err="1" smtClean="0"/>
              <a:t>this.chkSuit</a:t>
            </a:r>
            <a:r>
              <a:rPr lang="en-US" altLang="zh-CN" dirty="0" smtClean="0"/>
              <a:t>)"&gt;</a:t>
            </a:r>
          </a:p>
          <a:p>
            <a:r>
              <a:rPr lang="en-US" altLang="zh-CN" dirty="0" smtClean="0"/>
              <a:t>    &lt;p&gt;</a:t>
            </a:r>
            <a:r>
              <a:rPr lang="zh-CN" altLang="en-US" dirty="0" smtClean="0"/>
              <a:t>选择你的发牌花色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type="checkbox" name="</a:t>
            </a:r>
            <a:r>
              <a:rPr lang="en-US" altLang="zh-CN" dirty="0" err="1" smtClean="0"/>
              <a:t>chkSuit</a:t>
            </a:r>
            <a:r>
              <a:rPr lang="en-US" altLang="zh-CN" dirty="0" smtClean="0"/>
              <a:t>" value="hearts"/&gt; </a:t>
            </a:r>
            <a:r>
              <a:rPr lang="zh-CN" altLang="en-US" dirty="0" smtClean="0"/>
              <a:t>黑桃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type="checkbox" name="</a:t>
            </a:r>
            <a:r>
              <a:rPr lang="en-US" altLang="zh-CN" dirty="0" err="1" smtClean="0"/>
              <a:t>chkSuit</a:t>
            </a:r>
            <a:r>
              <a:rPr lang="en-US" altLang="zh-CN" dirty="0" smtClean="0"/>
              <a:t>" value="diamonds"/&gt; </a:t>
            </a:r>
            <a:r>
              <a:rPr lang="zh-CN" altLang="en-US" dirty="0" smtClean="0"/>
              <a:t>方块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type="checkbox" name="</a:t>
            </a:r>
            <a:r>
              <a:rPr lang="en-US" altLang="zh-CN" dirty="0" err="1" smtClean="0"/>
              <a:t>chkSuit</a:t>
            </a:r>
            <a:r>
              <a:rPr lang="en-US" altLang="zh-CN" dirty="0" smtClean="0"/>
              <a:t>" value="spades"/&gt; </a:t>
            </a:r>
            <a:r>
              <a:rPr lang="zh-CN" altLang="en-US" dirty="0" smtClean="0"/>
              <a:t>黑桃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type="checkbox" name="</a:t>
            </a:r>
            <a:r>
              <a:rPr lang="en-US" altLang="zh-CN" dirty="0" err="1" smtClean="0"/>
              <a:t>chkSuit</a:t>
            </a:r>
            <a:r>
              <a:rPr lang="en-US" altLang="zh-CN" dirty="0" smtClean="0"/>
              <a:t>" value="clubs"/&gt; </a:t>
            </a:r>
            <a:r>
              <a:rPr lang="zh-CN" altLang="en-US" dirty="0" smtClean="0"/>
              <a:t>梅花 </a:t>
            </a:r>
            <a:r>
              <a:rPr lang="en-US" altLang="zh-CN" dirty="0" smtClean="0"/>
              <a:t>&lt;/p&gt;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&lt;p&gt;&lt;input type="submit" value="</a:t>
            </a:r>
            <a:r>
              <a:rPr lang="zh-CN" altLang="en-US" dirty="0" smtClean="0"/>
              <a:t>提交</a:t>
            </a:r>
            <a:r>
              <a:rPr lang="en-US" altLang="zh-CN" dirty="0" smtClean="0"/>
              <a:t>"/&gt;&lt;/p&gt;</a:t>
            </a:r>
          </a:p>
          <a:p>
            <a:r>
              <a:rPr lang="en-US" altLang="zh-CN" dirty="0" smtClean="0"/>
              <a:t>&lt;/form&gt;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——————————————————————————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7E8E2-6C48-4471-8F2A-0E951121E0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6669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document.frmAgree.btnSubmit.disabled</a:t>
            </a:r>
            <a:r>
              <a:rPr lang="en-US" altLang="zh-CN" dirty="0" smtClean="0"/>
              <a:t>=true"&gt;</a:t>
            </a:r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frmAgree</a:t>
            </a:r>
            <a:r>
              <a:rPr lang="en-US" altLang="zh-CN" dirty="0" smtClean="0"/>
              <a:t>" action="test.aspx" method="post"&gt;</a:t>
            </a:r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我愿意自己承担使用该软件带来的相关责任：</a:t>
            </a:r>
          </a:p>
          <a:p>
            <a:r>
              <a:rPr lang="zh-CN" altLang="en-US" dirty="0" smtClean="0"/>
              <a:t>    </a:t>
            </a:r>
            <a:r>
              <a:rPr lang="en-US" altLang="zh-CN" dirty="0" smtClean="0"/>
              <a:t>&lt;input type="checkbox" value="0" name="</a:t>
            </a:r>
            <a:r>
              <a:rPr lang="en-US" altLang="zh-CN" dirty="0" err="1" smtClean="0"/>
              <a:t>chkAgree</a:t>
            </a:r>
            <a:r>
              <a:rPr lang="en-US" altLang="zh-CN" dirty="0" smtClean="0"/>
              <a:t>" id="</a:t>
            </a:r>
            <a:r>
              <a:rPr lang="en-US" altLang="zh-CN" dirty="0" err="1" smtClean="0"/>
              <a:t>chkAgree</a:t>
            </a:r>
            <a:r>
              <a:rPr lang="en-US" altLang="zh-CN" dirty="0" smtClean="0"/>
              <a:t>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document.frmAgree.btnSubmit.disabled</a:t>
            </a:r>
            <a:r>
              <a:rPr lang="en-US" altLang="zh-CN" dirty="0" smtClean="0"/>
              <a:t>=false"/&gt;</a:t>
            </a:r>
          </a:p>
          <a:p>
            <a:r>
              <a:rPr lang="en-US" altLang="zh-CN" dirty="0" smtClean="0"/>
              <a:t>    &lt;input type="submit" name="</a:t>
            </a:r>
            <a:r>
              <a:rPr lang="en-US" altLang="zh-CN" dirty="0" err="1" smtClean="0"/>
              <a:t>btnSubmit</a:t>
            </a:r>
            <a:r>
              <a:rPr lang="en-US" altLang="zh-CN" dirty="0" smtClean="0"/>
              <a:t>" value="Go to download"/&gt;&lt;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&lt;p&gt;</a:t>
            </a:r>
            <a:r>
              <a:rPr lang="zh-CN" altLang="en-US" dirty="0" smtClean="0"/>
              <a:t>除非你同意本网站的协议</a:t>
            </a:r>
          </a:p>
          <a:p>
            <a:r>
              <a:rPr lang="zh-CN" altLang="en-US" dirty="0" smtClean="0"/>
              <a:t>        </a:t>
            </a:r>
            <a:r>
              <a:rPr lang="en-US" altLang="zh-CN" dirty="0" smtClean="0"/>
              <a:t>&lt;a </a:t>
            </a:r>
            <a:r>
              <a:rPr lang="en-US" altLang="zh-CN" dirty="0" err="1" smtClean="0"/>
              <a:t>href</a:t>
            </a:r>
            <a:r>
              <a:rPr lang="en-US" altLang="zh-CN" dirty="0" smtClean="0"/>
              <a:t>="terms.html"&gt;terms and conditions&lt;/a&gt;</a:t>
            </a:r>
            <a:r>
              <a:rPr lang="zh-CN" altLang="en-US" dirty="0" smtClean="0"/>
              <a:t>，否则你无法使用相关服务。</a:t>
            </a:r>
            <a:r>
              <a:rPr lang="en-US" altLang="zh-CN" dirty="0" smtClean="0"/>
              <a:t>&lt;/p&gt;</a:t>
            </a:r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strRadio</a:t>
            </a:r>
            <a:r>
              <a:rPr lang="en-US" altLang="zh-CN" dirty="0" smtClean="0"/>
              <a:t>) {</a:t>
            </a:r>
          </a:p>
          <a:p>
            <a:r>
              <a:rPr lang="en-US" altLang="zh-CN" dirty="0" smtClean="0"/>
              <a:t>            if (</a:t>
            </a:r>
            <a:r>
              <a:rPr lang="en-US" altLang="zh-CN" dirty="0" err="1" smtClean="0"/>
              <a:t>strRadio</a:t>
            </a:r>
            <a:r>
              <a:rPr lang="en-US" altLang="zh-CN" dirty="0" smtClean="0"/>
              <a:t> == "other")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document.frmReferrer.txtOther.disabled</a:t>
            </a:r>
            <a:r>
              <a:rPr lang="en-US" altLang="zh-CN" dirty="0" smtClean="0"/>
              <a:t> = false;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document.frmReferrer.txtOther.value</a:t>
            </a:r>
            <a:r>
              <a:rPr lang="en-US" altLang="zh-CN" dirty="0" smtClean="0"/>
              <a:t> = '';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else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document.frmReferrer.txtOther.disabled</a:t>
            </a:r>
            <a:r>
              <a:rPr lang="en-US" altLang="zh-CN" dirty="0" smtClean="0"/>
              <a:t> = true;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document.frmReferrer.txtOther.value</a:t>
            </a:r>
            <a:r>
              <a:rPr lang="en-US" altLang="zh-CN" dirty="0" smtClean="0"/>
              <a:t> = '</a:t>
            </a:r>
            <a:r>
              <a:rPr lang="zh-CN" altLang="en-US" dirty="0" smtClean="0"/>
              <a:t>不可用</a:t>
            </a:r>
            <a:r>
              <a:rPr lang="en-US" altLang="zh-CN" dirty="0" smtClean="0"/>
              <a:t>';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document.frmReferrer.txtOther.disabled</a:t>
            </a:r>
            <a:r>
              <a:rPr lang="en-US" altLang="zh-CN" dirty="0" smtClean="0"/>
              <a:t>=true;</a:t>
            </a:r>
          </a:p>
          <a:p>
            <a:r>
              <a:rPr lang="en-US" altLang="zh-CN" dirty="0" smtClean="0"/>
              <a:t>              </a:t>
            </a:r>
            <a:r>
              <a:rPr lang="en-US" altLang="zh-CN" dirty="0" err="1" smtClean="0"/>
              <a:t>document.frmReferrer.txtOther.value</a:t>
            </a:r>
            <a:r>
              <a:rPr lang="en-US" altLang="zh-CN" dirty="0" smtClean="0"/>
              <a:t>='</a:t>
            </a:r>
            <a:r>
              <a:rPr lang="zh-CN" altLang="en-US" dirty="0" smtClean="0"/>
              <a:t>不可用</a:t>
            </a:r>
            <a:r>
              <a:rPr lang="en-US" altLang="zh-CN" dirty="0" smtClean="0"/>
              <a:t>' "&gt;</a:t>
            </a:r>
          </a:p>
          <a:p>
            <a:r>
              <a:rPr lang="en-US" altLang="zh-CN" dirty="0" smtClean="0"/>
              <a:t>&lt;h2&gt;</a:t>
            </a:r>
            <a:r>
              <a:rPr lang="zh-CN" altLang="en-US" dirty="0" smtClean="0"/>
              <a:t>你是从哪知道我们的？</a:t>
            </a:r>
            <a:r>
              <a:rPr lang="en-US" altLang="zh-CN" dirty="0" smtClean="0"/>
              <a:t>&lt;/h2&gt;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frmReferrer</a:t>
            </a:r>
            <a:r>
              <a:rPr lang="en-US" altLang="zh-CN" dirty="0" smtClean="0"/>
              <a:t>"&gt;</a:t>
            </a:r>
          </a:p>
          <a:p>
            <a:r>
              <a:rPr lang="en-US" altLang="zh-CN" dirty="0" smtClean="0"/>
              <a:t>    &lt;input type="radio" name="</a:t>
            </a:r>
            <a:r>
              <a:rPr lang="en-US" altLang="zh-CN" dirty="0" err="1" smtClean="0"/>
              <a:t>radHear</a:t>
            </a:r>
            <a:r>
              <a:rPr lang="en-US" altLang="zh-CN" dirty="0" smtClean="0"/>
              <a:t>" value="1"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this.value</a:t>
            </a:r>
            <a:r>
              <a:rPr lang="en-US" altLang="zh-CN" dirty="0" smtClean="0"/>
              <a:t>);"/&gt;</a:t>
            </a:r>
            <a:r>
              <a:rPr lang="zh-CN" altLang="en-US" dirty="0" smtClean="0"/>
              <a:t>朋友介绍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type="radio" name="</a:t>
            </a:r>
            <a:r>
              <a:rPr lang="en-US" altLang="zh-CN" dirty="0" err="1" smtClean="0"/>
              <a:t>radHear</a:t>
            </a:r>
            <a:r>
              <a:rPr lang="en-US" altLang="zh-CN" dirty="0" smtClean="0"/>
              <a:t>" value="2"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this.value</a:t>
            </a:r>
            <a:r>
              <a:rPr lang="en-US" altLang="zh-CN" dirty="0" smtClean="0"/>
              <a:t>);"/&gt;</a:t>
            </a:r>
            <a:r>
              <a:rPr lang="zh-CN" altLang="en-US" dirty="0" smtClean="0"/>
              <a:t>电视广告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type="radio" name="</a:t>
            </a:r>
            <a:r>
              <a:rPr lang="en-US" altLang="zh-CN" dirty="0" err="1" smtClean="0"/>
              <a:t>radHear</a:t>
            </a:r>
            <a:r>
              <a:rPr lang="en-US" altLang="zh-CN" dirty="0" smtClean="0"/>
              <a:t>" value="3"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this.value</a:t>
            </a:r>
            <a:r>
              <a:rPr lang="en-US" altLang="zh-CN" dirty="0" smtClean="0"/>
              <a:t>);"/&gt;</a:t>
            </a:r>
            <a:r>
              <a:rPr lang="zh-CN" altLang="en-US" dirty="0" smtClean="0"/>
              <a:t>杂志广告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type="radio" name="</a:t>
            </a:r>
            <a:r>
              <a:rPr lang="en-US" altLang="zh-CN" dirty="0" err="1" smtClean="0"/>
              <a:t>radHear</a:t>
            </a:r>
            <a:r>
              <a:rPr lang="en-US" altLang="zh-CN" dirty="0" smtClean="0"/>
              <a:t>" value="4"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this.value</a:t>
            </a:r>
            <a:r>
              <a:rPr lang="en-US" altLang="zh-CN" dirty="0" smtClean="0"/>
              <a:t>);"/&gt;</a:t>
            </a:r>
            <a:r>
              <a:rPr lang="zh-CN" altLang="en-US" dirty="0" smtClean="0"/>
              <a:t>报纸广告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type="radio" name="</a:t>
            </a:r>
            <a:r>
              <a:rPr lang="en-US" altLang="zh-CN" dirty="0" err="1" smtClean="0"/>
              <a:t>radHear</a:t>
            </a:r>
            <a:r>
              <a:rPr lang="en-US" altLang="zh-CN" dirty="0" smtClean="0"/>
              <a:t>" value="5"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this.value</a:t>
            </a:r>
            <a:r>
              <a:rPr lang="en-US" altLang="zh-CN" dirty="0" smtClean="0"/>
              <a:t>);"/&gt;</a:t>
            </a:r>
            <a:r>
              <a:rPr lang="zh-CN" altLang="en-US" dirty="0" smtClean="0"/>
              <a:t>网络媒体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type="radio" name="</a:t>
            </a:r>
            <a:r>
              <a:rPr lang="en-US" altLang="zh-CN" dirty="0" err="1" smtClean="0"/>
              <a:t>radHear</a:t>
            </a:r>
            <a:r>
              <a:rPr lang="en-US" altLang="zh-CN" dirty="0" smtClean="0"/>
              <a:t>" value="other"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handleOther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this.value</a:t>
            </a:r>
            <a:r>
              <a:rPr lang="en-US" altLang="zh-CN" dirty="0" smtClean="0"/>
              <a:t>);"/&gt;</a:t>
            </a:r>
            <a:r>
              <a:rPr lang="zh-CN" altLang="en-US" dirty="0" smtClean="0"/>
              <a:t>其他（请填写）：</a:t>
            </a:r>
          </a:p>
          <a:p>
            <a:r>
              <a:rPr lang="zh-CN" altLang="en-US" dirty="0" smtClean="0"/>
              <a:t>    </a:t>
            </a:r>
            <a:r>
              <a:rPr lang="en-US" altLang="zh-CN" dirty="0" smtClean="0"/>
              <a:t>&lt;input type="text" name="</a:t>
            </a:r>
            <a:r>
              <a:rPr lang="en-US" altLang="zh-CN" dirty="0" err="1" smtClean="0"/>
              <a:t>txtOther</a:t>
            </a:r>
            <a:r>
              <a:rPr lang="en-US" altLang="zh-CN" dirty="0" smtClean="0"/>
              <a:t>"/&gt;</a:t>
            </a:r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7E8E2-6C48-4471-8F2A-0E951121E0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0448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document.frmDOB.txtMonth.focus</a:t>
            </a:r>
            <a:r>
              <a:rPr lang="en-US" altLang="zh-CN" dirty="0" smtClean="0"/>
              <a:t>();"&gt;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frmDOB</a:t>
            </a:r>
            <a:r>
              <a:rPr lang="en-US" altLang="zh-CN" dirty="0" smtClean="0"/>
              <a:t>" action="example.asp" method="post"&gt;</a:t>
            </a:r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请输入序列号：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name="txt1" id="txt1" size="5" </a:t>
            </a:r>
            <a:r>
              <a:rPr lang="en-US" altLang="zh-CN" dirty="0" err="1" smtClean="0"/>
              <a:t>maxlength</a:t>
            </a:r>
            <a:r>
              <a:rPr lang="en-US" altLang="zh-CN" dirty="0" smtClean="0"/>
              <a:t>="5"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onkeyup</a:t>
            </a:r>
            <a:r>
              <a:rPr lang="en-US" altLang="zh-CN" dirty="0" smtClean="0"/>
              <a:t>="if(</a:t>
            </a:r>
            <a:r>
              <a:rPr lang="en-US" altLang="zh-CN" dirty="0" err="1" smtClean="0"/>
              <a:t>this.value.length</a:t>
            </a:r>
            <a:r>
              <a:rPr lang="en-US" altLang="zh-CN" dirty="0" smtClean="0"/>
              <a:t>&gt;=5)</a:t>
            </a:r>
          </a:p>
          <a:p>
            <a:r>
              <a:rPr lang="en-US" altLang="zh-CN" dirty="0" smtClean="0"/>
              <a:t>         this.form.txt2.focus();"/&gt;</a:t>
            </a:r>
          </a:p>
          <a:p>
            <a:r>
              <a:rPr lang="en-US" altLang="zh-CN" dirty="0" smtClean="0"/>
              <a:t>    &lt;input name="txt2" id="txt2" size="5" </a:t>
            </a:r>
            <a:r>
              <a:rPr lang="en-US" altLang="zh-CN" dirty="0" err="1" smtClean="0"/>
              <a:t>maxlength</a:t>
            </a:r>
            <a:r>
              <a:rPr lang="en-US" altLang="zh-CN" dirty="0" smtClean="0"/>
              <a:t>="5"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onkeyup</a:t>
            </a:r>
            <a:r>
              <a:rPr lang="en-US" altLang="zh-CN" dirty="0" smtClean="0"/>
              <a:t>="if(</a:t>
            </a:r>
            <a:r>
              <a:rPr lang="en-US" altLang="zh-CN" dirty="0" err="1" smtClean="0"/>
              <a:t>this.value.length</a:t>
            </a:r>
            <a:r>
              <a:rPr lang="en-US" altLang="zh-CN" dirty="0" smtClean="0"/>
              <a:t>&gt;=5)</a:t>
            </a:r>
          </a:p>
          <a:p>
            <a:r>
              <a:rPr lang="en-US" altLang="zh-CN" dirty="0" smtClean="0"/>
              <a:t>         this.form.txt3.focus();"/&gt;</a:t>
            </a:r>
          </a:p>
          <a:p>
            <a:r>
              <a:rPr lang="en-US" altLang="zh-CN" dirty="0" smtClean="0"/>
              <a:t>    &lt;input name="txt3" id="txt3" size="5" </a:t>
            </a:r>
            <a:r>
              <a:rPr lang="en-US" altLang="zh-CN" dirty="0" err="1" smtClean="0"/>
              <a:t>maxlength</a:t>
            </a:r>
            <a:r>
              <a:rPr lang="en-US" altLang="zh-CN" dirty="0" smtClean="0"/>
              <a:t>="5"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onkeyup</a:t>
            </a:r>
            <a:r>
              <a:rPr lang="en-US" altLang="zh-CN" dirty="0" smtClean="0"/>
              <a:t>="if(</a:t>
            </a:r>
            <a:r>
              <a:rPr lang="en-US" altLang="zh-CN" dirty="0" err="1" smtClean="0"/>
              <a:t>this.value.length</a:t>
            </a:r>
            <a:r>
              <a:rPr lang="en-US" altLang="zh-CN" dirty="0" smtClean="0"/>
              <a:t>&gt;=5)</a:t>
            </a:r>
          </a:p>
          <a:p>
            <a:r>
              <a:rPr lang="en-US" altLang="zh-CN" dirty="0" smtClean="0"/>
              <a:t>         </a:t>
            </a:r>
            <a:r>
              <a:rPr lang="en-US" altLang="zh-CN" dirty="0" err="1" smtClean="0"/>
              <a:t>this.form.submit.focus</a:t>
            </a:r>
            <a:r>
              <a:rPr lang="en-US" altLang="zh-CN" dirty="0" smtClean="0"/>
              <a:t>();"/&gt;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&lt;input type="submit" name="submit"</a:t>
            </a:r>
          </a:p>
          <a:p>
            <a:r>
              <a:rPr lang="en-US" altLang="zh-CN" dirty="0" smtClean="0"/>
              <a:t>           value="</a:t>
            </a:r>
            <a:r>
              <a:rPr lang="zh-CN" altLang="en-US" dirty="0" smtClean="0"/>
              <a:t>验证</a:t>
            </a:r>
            <a:r>
              <a:rPr lang="en-US" altLang="zh-CN" dirty="0" smtClean="0"/>
              <a:t>"/&gt;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7E8E2-6C48-4471-8F2A-0E951121E0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1943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selectAll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strControl</a:t>
            </a:r>
            <a:r>
              <a:rPr lang="en-US" altLang="zh-CN" dirty="0" smtClean="0"/>
              <a:t>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strControl.focus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strControl.select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myForm</a:t>
            </a:r>
            <a:r>
              <a:rPr lang="en-US" altLang="zh-CN" dirty="0" smtClean="0"/>
              <a:t>" action=""&gt;</a:t>
            </a:r>
          </a:p>
          <a:p>
            <a:r>
              <a:rPr lang="en-US" altLang="zh-CN" dirty="0" smtClean="0"/>
              <a:t>    &lt;</a:t>
            </a:r>
            <a:r>
              <a:rPr lang="en-US" altLang="zh-CN" dirty="0" err="1" smtClean="0"/>
              <a:t>textarea</a:t>
            </a:r>
            <a:r>
              <a:rPr lang="en-US" altLang="zh-CN" dirty="0" smtClean="0"/>
              <a:t> name="</a:t>
            </a:r>
            <a:r>
              <a:rPr lang="en-US" altLang="zh-CN" dirty="0" err="1" smtClean="0"/>
              <a:t>myTextArea</a:t>
            </a:r>
            <a:r>
              <a:rPr lang="en-US" altLang="zh-CN" dirty="0" smtClean="0"/>
              <a:t>" rows="5" cols="20"&gt;</a:t>
            </a:r>
            <a:r>
              <a:rPr lang="zh-CN" altLang="en-US" dirty="0" smtClean="0"/>
              <a:t>这是示范文本内容</a:t>
            </a:r>
            <a:r>
              <a:rPr lang="en-US" altLang="zh-CN" dirty="0" smtClean="0"/>
              <a:t>&lt;/</a:t>
            </a:r>
            <a:r>
              <a:rPr lang="en-US" altLang="zh-CN" dirty="0" err="1" smtClean="0"/>
              <a:t>textarea</a:t>
            </a:r>
            <a:r>
              <a:rPr lang="en-US" altLang="zh-CN" dirty="0" smtClean="0"/>
              <a:t>&gt;</a:t>
            </a:r>
          </a:p>
          <a:p>
            <a:r>
              <a:rPr lang="en-US" altLang="zh-CN" dirty="0" smtClean="0"/>
              <a:t>    &lt;input type=“button” name=“</a:t>
            </a:r>
            <a:r>
              <a:rPr lang="en-US" altLang="zh-CN" dirty="0" err="1" smtClean="0"/>
              <a:t>btnSelectAll</a:t>
            </a:r>
            <a:r>
              <a:rPr lang="en-US" altLang="zh-CN" dirty="0" smtClean="0"/>
              <a:t>” value=“</a:t>
            </a:r>
            <a:r>
              <a:rPr lang="zh-CN" altLang="en-US" dirty="0" smtClean="0"/>
              <a:t>选中全部</a:t>
            </a:r>
            <a:r>
              <a:rPr lang="en-US" altLang="zh-CN" dirty="0" smtClean="0"/>
              <a:t>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selectAll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document.myForm.myTextArea</a:t>
            </a:r>
            <a:r>
              <a:rPr lang="en-US" altLang="zh-CN" dirty="0" smtClean="0"/>
              <a:t>);"/&gt;</a:t>
            </a:r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——————————————————————————————</a:t>
            </a:r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selectAll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strControl</a:t>
            </a:r>
            <a:r>
              <a:rPr lang="en-US" altLang="zh-CN" dirty="0" smtClean="0"/>
              <a:t>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strControl.focus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strControl.select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deselectAll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strControl</a:t>
            </a:r>
            <a:r>
              <a:rPr lang="en-US" altLang="zh-CN" dirty="0" smtClean="0"/>
              <a:t>) {</a:t>
            </a:r>
          </a:p>
          <a:p>
            <a:r>
              <a:rPr lang="en-US" altLang="zh-CN" dirty="0" smtClean="0"/>
              <a:t>            </a:t>
            </a:r>
            <a:r>
              <a:rPr lang="en-US" altLang="zh-CN" dirty="0" err="1" smtClean="0"/>
              <a:t>document.selection</a:t>
            </a:r>
            <a:r>
              <a:rPr lang="en-US" altLang="zh-CN" dirty="0" smtClean="0"/>
              <a:t> &amp;&amp; </a:t>
            </a:r>
            <a:r>
              <a:rPr lang="en-US" altLang="zh-CN" dirty="0" err="1" smtClean="0"/>
              <a:t>document.selection.empty</a:t>
            </a:r>
            <a:r>
              <a:rPr lang="en-US" altLang="zh-CN" dirty="0" smtClean="0"/>
              <a:t> &amp;&amp; ( </a:t>
            </a:r>
            <a:r>
              <a:rPr lang="en-US" altLang="zh-CN" dirty="0" err="1" smtClean="0"/>
              <a:t>document.selection.empty</a:t>
            </a:r>
            <a:r>
              <a:rPr lang="en-US" altLang="zh-CN" dirty="0" smtClean="0"/>
              <a:t>(), 1)</a:t>
            </a:r>
          </a:p>
          <a:p>
            <a:r>
              <a:rPr lang="en-US" altLang="zh-CN" dirty="0" smtClean="0"/>
              <a:t>            || </a:t>
            </a:r>
            <a:r>
              <a:rPr lang="en-US" altLang="zh-CN" dirty="0" err="1" smtClean="0"/>
              <a:t>window.getSelection</a:t>
            </a:r>
            <a:r>
              <a:rPr lang="en-US" altLang="zh-CN" dirty="0" smtClean="0"/>
              <a:t> &amp;&amp; </a:t>
            </a:r>
            <a:r>
              <a:rPr lang="en-US" altLang="zh-CN" dirty="0" err="1" smtClean="0"/>
              <a:t>window.getSelection</a:t>
            </a:r>
            <a:r>
              <a:rPr lang="en-US" altLang="zh-CN" dirty="0" smtClean="0"/>
              <a:t>().</a:t>
            </a:r>
            <a:r>
              <a:rPr lang="en-US" altLang="zh-CN" dirty="0" err="1" smtClean="0"/>
              <a:t>removeAllRanges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myForm</a:t>
            </a:r>
            <a:r>
              <a:rPr lang="en-US" altLang="zh-CN" dirty="0" smtClean="0"/>
              <a:t>" action=""&gt;</a:t>
            </a:r>
          </a:p>
          <a:p>
            <a:r>
              <a:rPr lang="en-US" altLang="zh-CN" dirty="0" smtClean="0"/>
              <a:t>    &lt;</a:t>
            </a:r>
            <a:r>
              <a:rPr lang="en-US" altLang="zh-CN" dirty="0" err="1" smtClean="0"/>
              <a:t>textarea</a:t>
            </a:r>
            <a:r>
              <a:rPr lang="en-US" altLang="zh-CN" dirty="0" smtClean="0"/>
              <a:t> name="</a:t>
            </a:r>
            <a:r>
              <a:rPr lang="en-US" altLang="zh-CN" dirty="0" err="1" smtClean="0"/>
              <a:t>myTextArea</a:t>
            </a:r>
            <a:r>
              <a:rPr lang="en-US" altLang="zh-CN" dirty="0" smtClean="0"/>
              <a:t>" rows="5" cols="20"</a:t>
            </a:r>
          </a:p>
          <a:p>
            <a:r>
              <a:rPr lang="en-US" altLang="zh-CN" dirty="0" smtClean="0"/>
              <a:t>              </a:t>
            </a:r>
            <a:r>
              <a:rPr lang="en-US" altLang="zh-CN" dirty="0" err="1" smtClean="0"/>
              <a:t>onmouseover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selectAll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document.myForm.myTextArea</a:t>
            </a:r>
            <a:r>
              <a:rPr lang="en-US" altLang="zh-CN" dirty="0" smtClean="0"/>
              <a:t>);"</a:t>
            </a:r>
          </a:p>
          <a:p>
            <a:r>
              <a:rPr lang="en-US" altLang="zh-CN" dirty="0" smtClean="0"/>
              <a:t>              </a:t>
            </a:r>
            <a:r>
              <a:rPr lang="en-US" altLang="zh-CN" dirty="0" err="1" smtClean="0"/>
              <a:t>onmouseout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deselectAll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document.myForm.myTextArea</a:t>
            </a:r>
            <a:r>
              <a:rPr lang="en-US" altLang="zh-CN" dirty="0" smtClean="0"/>
              <a:t>);"</a:t>
            </a:r>
          </a:p>
          <a:p>
            <a:r>
              <a:rPr lang="en-US" altLang="zh-CN" dirty="0" smtClean="0"/>
              <a:t>            &gt;</a:t>
            </a:r>
            <a:r>
              <a:rPr lang="zh-CN" altLang="en-US" dirty="0" smtClean="0"/>
              <a:t>这是示范文本内容</a:t>
            </a:r>
            <a:r>
              <a:rPr lang="en-US" altLang="zh-CN" dirty="0" smtClean="0"/>
              <a:t>&lt;/</a:t>
            </a:r>
            <a:r>
              <a:rPr lang="en-US" altLang="zh-CN" dirty="0" err="1" smtClean="0"/>
              <a:t>textarea</a:t>
            </a:r>
            <a:r>
              <a:rPr lang="en-US" altLang="zh-CN" dirty="0" smtClean="0"/>
              <a:t>&gt;</a:t>
            </a:r>
          </a:p>
          <a:p>
            <a:r>
              <a:rPr lang="en-US" altLang="zh-CN" dirty="0" smtClean="0"/>
              <a:t>    &lt;input type="button" name="</a:t>
            </a:r>
            <a:r>
              <a:rPr lang="en-US" altLang="zh-CN" dirty="0" err="1" smtClean="0"/>
              <a:t>btnSelectAll</a:t>
            </a:r>
            <a:r>
              <a:rPr lang="en-US" altLang="zh-CN" dirty="0" smtClean="0"/>
              <a:t>" value="</a:t>
            </a:r>
            <a:r>
              <a:rPr lang="zh-CN" altLang="en-US" dirty="0" smtClean="0"/>
              <a:t>选中全部</a:t>
            </a:r>
            <a:r>
              <a:rPr lang="en-US" altLang="zh-CN" dirty="0" smtClean="0"/>
              <a:t>"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deselectAll</a:t>
            </a:r>
            <a:r>
              <a:rPr lang="en-US" altLang="zh-CN" dirty="0" smtClean="0"/>
              <a:t>(this)"/&gt;</a:t>
            </a:r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r>
              <a:rPr lang="en-US" altLang="zh-CN" dirty="0" smtClean="0"/>
              <a:t>——————————————————————————————————————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flag = 0;</a:t>
            </a:r>
          </a:p>
          <a:p>
            <a:r>
              <a:rPr lang="en-US" altLang="zh-CN" dirty="0" smtClean="0"/>
              <a:t>        function </a:t>
            </a:r>
            <a:r>
              <a:rPr lang="en-US" altLang="zh-CN" dirty="0" err="1" smtClean="0"/>
              <a:t>focusAndselect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obj</a:t>
            </a:r>
            <a:r>
              <a:rPr lang="en-US" altLang="zh-CN" dirty="0" smtClean="0"/>
              <a:t>) {</a:t>
            </a:r>
          </a:p>
          <a:p>
            <a:r>
              <a:rPr lang="en-US" altLang="zh-CN" dirty="0" smtClean="0"/>
              <a:t>            if (flag % 2 == 0) {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obj.focus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    </a:t>
            </a:r>
            <a:r>
              <a:rPr lang="en-US" altLang="zh-CN" dirty="0" err="1" smtClean="0"/>
              <a:t>obj.select</a:t>
            </a:r>
            <a:r>
              <a:rPr lang="en-US" altLang="zh-CN" dirty="0" smtClean="0"/>
              <a:t>();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    flag++;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myForm</a:t>
            </a:r>
            <a:r>
              <a:rPr lang="en-US" altLang="zh-CN" dirty="0" smtClean="0"/>
              <a:t>" action=""&gt;</a:t>
            </a:r>
          </a:p>
          <a:p>
            <a:r>
              <a:rPr lang="en-US" altLang="zh-CN" dirty="0" smtClean="0"/>
              <a:t>    &lt;</a:t>
            </a:r>
            <a:r>
              <a:rPr lang="en-US" altLang="zh-CN" dirty="0" err="1" smtClean="0"/>
              <a:t>textarea</a:t>
            </a:r>
            <a:r>
              <a:rPr lang="en-US" altLang="zh-CN" dirty="0" smtClean="0"/>
              <a:t> name="</a:t>
            </a:r>
            <a:r>
              <a:rPr lang="en-US" altLang="zh-CN" dirty="0" err="1" smtClean="0"/>
              <a:t>myTextArea</a:t>
            </a:r>
            <a:r>
              <a:rPr lang="en-US" altLang="zh-CN" dirty="0" smtClean="0"/>
              <a:t>" rows="5" cols="20"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focusAndselect</a:t>
            </a:r>
            <a:r>
              <a:rPr lang="en-US" altLang="zh-CN" dirty="0" smtClean="0"/>
              <a:t>(this)"&gt;</a:t>
            </a:r>
            <a:r>
              <a:rPr lang="zh-CN" altLang="en-US" dirty="0" smtClean="0"/>
              <a:t>这是示范文本内容</a:t>
            </a:r>
            <a:r>
              <a:rPr lang="en-US" altLang="zh-CN" dirty="0" smtClean="0"/>
              <a:t>&lt;/</a:t>
            </a:r>
            <a:r>
              <a:rPr lang="en-US" altLang="zh-CN" dirty="0" err="1" smtClean="0"/>
              <a:t>textarea</a:t>
            </a:r>
            <a:r>
              <a:rPr lang="en-US" altLang="zh-CN" dirty="0" smtClean="0"/>
              <a:t>&gt;</a:t>
            </a:r>
          </a:p>
          <a:p>
            <a:r>
              <a:rPr lang="en-US" altLang="zh-CN" dirty="0" smtClean="0"/>
              <a:t>    &lt;input type="button" name="</a:t>
            </a:r>
            <a:r>
              <a:rPr lang="en-US" altLang="zh-CN" dirty="0" err="1" smtClean="0"/>
              <a:t>btnSelectAll</a:t>
            </a:r>
            <a:r>
              <a:rPr lang="en-US" altLang="zh-CN" dirty="0" smtClean="0"/>
              <a:t>" value="</a:t>
            </a:r>
            <a:r>
              <a:rPr lang="zh-CN" altLang="en-US" dirty="0" smtClean="0"/>
              <a:t>选中全部</a:t>
            </a:r>
            <a:r>
              <a:rPr lang="en-US" altLang="zh-CN" dirty="0" smtClean="0"/>
              <a:t>"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deselectAll</a:t>
            </a:r>
            <a:r>
              <a:rPr lang="en-US" altLang="zh-CN" dirty="0" smtClean="0"/>
              <a:t>(this)"/&gt;</a:t>
            </a:r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————————————————————————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&lt;html&gt;</a:t>
            </a:r>
          </a:p>
          <a:p>
            <a:r>
              <a:rPr lang="en-US" altLang="zh-CN" dirty="0" smtClean="0"/>
              <a:t>&lt;head&gt;</a:t>
            </a:r>
          </a:p>
          <a:p>
            <a:r>
              <a:rPr lang="en-US" altLang="zh-CN" dirty="0" smtClean="0"/>
              <a:t>    &lt;meta charset="UTF-8"&gt;</a:t>
            </a:r>
          </a:p>
          <a:p>
            <a:r>
              <a:rPr lang="en-US" altLang="zh-CN" dirty="0" smtClean="0"/>
              <a:t>    &lt;title&gt;Form validation&lt;/title&gt;</a:t>
            </a:r>
          </a:p>
          <a:p>
            <a:r>
              <a:rPr lang="en-US" altLang="zh-CN" dirty="0" smtClean="0"/>
              <a:t>    &lt;script type="text/JavaScript"&gt;</a:t>
            </a:r>
          </a:p>
          <a:p>
            <a:r>
              <a:rPr lang="en-US" altLang="zh-CN" dirty="0" smtClean="0"/>
              <a:t>        function check(field) {</a:t>
            </a:r>
          </a:p>
          <a:p>
            <a:r>
              <a:rPr lang="en-US" altLang="zh-CN" dirty="0" smtClean="0"/>
              <a:t>            for (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= 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&lt; </a:t>
            </a:r>
            <a:r>
              <a:rPr lang="en-US" altLang="zh-CN" dirty="0" err="1" smtClean="0"/>
              <a:t>field.length</a:t>
            </a:r>
            <a:r>
              <a:rPr lang="en-US" altLang="zh-CN" dirty="0" smtClean="0"/>
              <a:t>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{</a:t>
            </a:r>
          </a:p>
          <a:p>
            <a:r>
              <a:rPr lang="en-US" altLang="zh-CN" dirty="0" smtClean="0"/>
              <a:t>                field[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].checked = true;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}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    function uncheck(field) {</a:t>
            </a:r>
          </a:p>
          <a:p>
            <a:r>
              <a:rPr lang="en-US" altLang="zh-CN" dirty="0" smtClean="0"/>
              <a:t>            for (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= 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&lt; </a:t>
            </a:r>
            <a:r>
              <a:rPr lang="en-US" altLang="zh-CN" dirty="0" err="1" smtClean="0"/>
              <a:t>field.length</a:t>
            </a:r>
            <a:r>
              <a:rPr lang="en-US" altLang="zh-CN" dirty="0" smtClean="0"/>
              <a:t>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{</a:t>
            </a:r>
          </a:p>
          <a:p>
            <a:r>
              <a:rPr lang="en-US" altLang="zh-CN" dirty="0" smtClean="0"/>
              <a:t>                field[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].checked = false;</a:t>
            </a:r>
          </a:p>
          <a:p>
            <a:r>
              <a:rPr lang="en-US" altLang="zh-CN" dirty="0" smtClean="0"/>
              <a:t>            }</a:t>
            </a:r>
          </a:p>
          <a:p>
            <a:r>
              <a:rPr lang="en-US" altLang="zh-CN" dirty="0" smtClean="0"/>
              <a:t>        }</a:t>
            </a:r>
          </a:p>
          <a:p>
            <a:r>
              <a:rPr lang="en-US" altLang="zh-CN" dirty="0" smtClean="0"/>
              <a:t>    &lt;/script&gt;</a:t>
            </a:r>
          </a:p>
          <a:p>
            <a:r>
              <a:rPr lang="en-US" altLang="zh-CN" dirty="0" smtClean="0"/>
              <a:t>&lt;/head&gt;</a:t>
            </a:r>
          </a:p>
          <a:p>
            <a:r>
              <a:rPr lang="en-US" altLang="zh-CN" dirty="0" smtClean="0"/>
              <a:t>&lt;body&gt;</a:t>
            </a:r>
          </a:p>
          <a:p>
            <a:r>
              <a:rPr lang="en-US" altLang="zh-CN" dirty="0" smtClean="0"/>
              <a:t>&lt;form name="</a:t>
            </a:r>
            <a:r>
              <a:rPr lang="en-US" altLang="zh-CN" dirty="0" err="1" smtClean="0"/>
              <a:t>frmSnacks</a:t>
            </a:r>
            <a:r>
              <a:rPr lang="en-US" altLang="zh-CN" dirty="0" smtClean="0"/>
              <a:t>" action=""&gt;</a:t>
            </a:r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我的爱好是：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type="checkbox" name="</a:t>
            </a:r>
            <a:r>
              <a:rPr lang="en-US" altLang="zh-CN" dirty="0" err="1" smtClean="0"/>
              <a:t>basketItem</a:t>
            </a:r>
            <a:r>
              <a:rPr lang="en-US" altLang="zh-CN" dirty="0" smtClean="0"/>
              <a:t>" value="1"/&gt;</a:t>
            </a:r>
            <a:r>
              <a:rPr lang="zh-CN" altLang="en-US" dirty="0" smtClean="0"/>
              <a:t>运动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type="checkbox" name="</a:t>
            </a:r>
            <a:r>
              <a:rPr lang="en-US" altLang="zh-CN" dirty="0" err="1" smtClean="0"/>
              <a:t>basketItem</a:t>
            </a:r>
            <a:r>
              <a:rPr lang="en-US" altLang="zh-CN" dirty="0" smtClean="0"/>
              <a:t>" value="2"/&gt;</a:t>
            </a:r>
            <a:r>
              <a:rPr lang="zh-CN" altLang="en-US" dirty="0" smtClean="0"/>
              <a:t>摄影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type="checkbox" name="</a:t>
            </a:r>
            <a:r>
              <a:rPr lang="en-US" altLang="zh-CN" dirty="0" err="1" smtClean="0"/>
              <a:t>basketItem</a:t>
            </a:r>
            <a:r>
              <a:rPr lang="en-US" altLang="zh-CN" dirty="0" smtClean="0"/>
              <a:t>" value="3"/&gt;</a:t>
            </a:r>
            <a:r>
              <a:rPr lang="zh-CN" altLang="en-US" dirty="0" smtClean="0"/>
              <a:t>看书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type="checkbox" name="</a:t>
            </a:r>
            <a:r>
              <a:rPr lang="en-US" altLang="zh-CN" dirty="0" err="1" smtClean="0"/>
              <a:t>basketItem</a:t>
            </a:r>
            <a:r>
              <a:rPr lang="en-US" altLang="zh-CN" dirty="0" smtClean="0"/>
              <a:t>" value="4"/&gt;</a:t>
            </a:r>
            <a:r>
              <a:rPr lang="zh-CN" altLang="en-US" dirty="0" smtClean="0"/>
              <a:t>美食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r>
              <a:rPr lang="en-US" altLang="zh-CN" dirty="0" smtClean="0"/>
              <a:t>    &lt;input type="checkbox" name="</a:t>
            </a:r>
            <a:r>
              <a:rPr lang="en-US" altLang="zh-CN" dirty="0" err="1" smtClean="0"/>
              <a:t>basketItem</a:t>
            </a:r>
            <a:r>
              <a:rPr lang="en-US" altLang="zh-CN" dirty="0" smtClean="0"/>
              <a:t>" value="5"/&gt;</a:t>
            </a:r>
            <a:r>
              <a:rPr lang="zh-CN" altLang="en-US" dirty="0" smtClean="0"/>
              <a:t>旅游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/&gt;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   &lt;input type="button" value="</a:t>
            </a:r>
            <a:r>
              <a:rPr lang="zh-CN" altLang="en-US" dirty="0" smtClean="0"/>
              <a:t>全部选择</a:t>
            </a:r>
            <a:r>
              <a:rPr lang="en-US" altLang="zh-CN" dirty="0" smtClean="0"/>
              <a:t>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="check(</a:t>
            </a:r>
            <a:r>
              <a:rPr lang="en-US" altLang="zh-CN" dirty="0" err="1" smtClean="0"/>
              <a:t>document.frmSnacks.basketItem</a:t>
            </a:r>
            <a:r>
              <a:rPr lang="en-US" altLang="zh-CN" dirty="0" smtClean="0"/>
              <a:t>);"/&gt;</a:t>
            </a:r>
          </a:p>
          <a:p>
            <a:r>
              <a:rPr lang="en-US" altLang="zh-CN" dirty="0" smtClean="0"/>
              <a:t>    &lt;input type="button" value="</a:t>
            </a:r>
            <a:r>
              <a:rPr lang="zh-CN" altLang="en-US" dirty="0" smtClean="0"/>
              <a:t>取消全选</a:t>
            </a:r>
            <a:r>
              <a:rPr lang="en-US" altLang="zh-CN" dirty="0" smtClean="0"/>
              <a:t>"</a:t>
            </a:r>
          </a:p>
          <a:p>
            <a:r>
              <a:rPr lang="en-US" altLang="zh-CN" dirty="0" smtClean="0"/>
              <a:t>           </a:t>
            </a:r>
            <a:r>
              <a:rPr lang="en-US" altLang="zh-CN" dirty="0" err="1" smtClean="0"/>
              <a:t>onclick</a:t>
            </a:r>
            <a:r>
              <a:rPr lang="en-US" altLang="zh-CN" dirty="0" smtClean="0"/>
              <a:t>="uncheck(</a:t>
            </a:r>
            <a:r>
              <a:rPr lang="en-US" altLang="zh-CN" dirty="0" err="1" smtClean="0"/>
              <a:t>document.frmSnacks.basketItem</a:t>
            </a:r>
            <a:r>
              <a:rPr lang="en-US" altLang="zh-CN" dirty="0" smtClean="0"/>
              <a:t>);"/&gt;</a:t>
            </a:r>
          </a:p>
          <a:p>
            <a:r>
              <a:rPr lang="en-US" altLang="zh-CN" dirty="0" smtClean="0"/>
              <a:t>&lt;/form&gt;</a:t>
            </a:r>
          </a:p>
          <a:p>
            <a:r>
              <a:rPr lang="en-US" altLang="zh-CN" dirty="0" smtClean="0"/>
              <a:t>&lt;/body&gt;</a:t>
            </a:r>
          </a:p>
          <a:p>
            <a:r>
              <a:rPr lang="en-US" altLang="zh-CN" dirty="0" smtClean="0"/>
              <a:t>&lt;/html&gt;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7E8E2-6C48-4471-8F2A-0E951121E0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8196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081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0261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2808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301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0991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7978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921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0623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497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8566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2907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5E37A1EA-1030-4377-963D-9762CEE9D5AC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4A70A10-6991-41CC-AE4B-A139487048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535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Web</a:t>
            </a:r>
            <a:r>
              <a:rPr lang="zh-CN" altLang="en-US" dirty="0" smtClean="0">
                <a:solidFill>
                  <a:schemeClr val="bg1"/>
                </a:solidFill>
              </a:rPr>
              <a:t>技术基础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信息工程学院李树青</a:t>
            </a:r>
            <a:endParaRPr lang="en-US" altLang="zh-CN" dirty="0" smtClean="0"/>
          </a:p>
          <a:p>
            <a:r>
              <a:rPr lang="en-US" altLang="zh-CN" dirty="0" smtClean="0"/>
              <a:t>2015</a:t>
            </a:r>
            <a:r>
              <a:rPr lang="zh-CN" altLang="en-US" dirty="0" smtClean="0"/>
              <a:t>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852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11.5 </a:t>
            </a:r>
            <a:r>
              <a:rPr lang="zh-CN" altLang="en-US" dirty="0"/>
              <a:t>表单常用验证方法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73786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字段长度和密码一致性</a:t>
            </a:r>
            <a:r>
              <a:rPr lang="zh-CN" altLang="en-US" dirty="0" smtClean="0"/>
              <a:t>验证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717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常见表单选择控件的选择检查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下拉列表框</a:t>
            </a:r>
            <a:endParaRPr lang="en-US" altLang="zh-CN" dirty="0" smtClean="0"/>
          </a:p>
          <a:p>
            <a:r>
              <a:rPr lang="zh-CN" altLang="en-US" dirty="0"/>
              <a:t>单选</a:t>
            </a:r>
            <a:r>
              <a:rPr lang="zh-CN" altLang="en-US" dirty="0" smtClean="0"/>
              <a:t>钮</a:t>
            </a:r>
            <a:endParaRPr lang="en-US" altLang="zh-CN" dirty="0" smtClean="0"/>
          </a:p>
          <a:p>
            <a:r>
              <a:rPr lang="zh-CN" altLang="en-US" dirty="0" smtClean="0"/>
              <a:t>复选框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4027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激活控件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6757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自动焦点切换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76219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自动选中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选择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 smtClean="0"/>
              <a:t>选择复选按钮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26059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6526</TotalTime>
  <Words>3099</Words>
  <Application>Microsoft Office PowerPoint</Application>
  <PresentationFormat>全屏显示(4:3)</PresentationFormat>
  <Paragraphs>517</Paragraphs>
  <Slides>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Web技术基础</vt:lpstr>
      <vt:lpstr>11.5 表单常用验证方法</vt:lpstr>
      <vt:lpstr>字段长度和密码一致性验证</vt:lpstr>
      <vt:lpstr>常见表单选择控件的选择检查</vt:lpstr>
      <vt:lpstr>激活控件</vt:lpstr>
      <vt:lpstr>自动焦点切换</vt:lpstr>
      <vt:lpstr>自动选中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Web技术基础</dc:title>
  <dc:creator>lsq</dc:creator>
  <cp:lastModifiedBy>微软用户</cp:lastModifiedBy>
  <cp:revision>437</cp:revision>
  <dcterms:created xsi:type="dcterms:W3CDTF">2015-02-27T06:51:12Z</dcterms:created>
  <dcterms:modified xsi:type="dcterms:W3CDTF">2015-06-09T02:24:07Z</dcterms:modified>
</cp:coreProperties>
</file>